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6957-C1F5-48CD-8B14-CC926F608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B53FF-C8D0-4463-A05D-F410C9A8D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C3528-61DB-4156-B78E-E55C7D12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9FD8-0936-4E34-9C11-1E3CB39F0B5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9C9E0-CC86-4B82-BA79-5698020F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8EC8D-3761-44A5-AB36-69F2A0B4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5273-7879-4A7E-8C04-8A3083E1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4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97D3-5448-4780-A076-41190FB3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F92A0-6D3E-42C3-AEC2-A4E09A6A9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C7EF-32EB-49B6-B825-0EC5796D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9FD8-0936-4E34-9C11-1E3CB39F0B5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990B-A00E-4C78-B985-77D4B409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E3D0-5FC8-4476-B041-6E473663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5273-7879-4A7E-8C04-8A3083E1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1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059E0-0C00-4495-848B-1B834F53F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88008-AAEB-4B95-A922-B72D1F9CE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BD666-BCEE-4620-804F-10DE64F9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9FD8-0936-4E34-9C11-1E3CB39F0B5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B5DC1-1003-4645-81EE-0E2B17E2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EFF35-3A09-478B-B54A-7C3AAD49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5273-7879-4A7E-8C04-8A3083E1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A95A-11D2-47F0-80A8-3F602E4D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5D33-36D9-4D98-8AC8-0F28B8BE9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548E4-EBEE-4811-8AB8-CECEC855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9FD8-0936-4E34-9C11-1E3CB39F0B5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2786D-E937-437B-9B73-48EEB47E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48A5-591D-4367-A136-B016B1E2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5273-7879-4A7E-8C04-8A3083E1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3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07BE-2F97-441F-B397-7BDA858D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28AC7-5454-4265-9CBD-D3771E492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67D19-1CE5-478E-A434-C8FB445B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9FD8-0936-4E34-9C11-1E3CB39F0B5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36534-E401-41E4-9726-55923501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DF450-832A-45AE-8357-4593D00D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5273-7879-4A7E-8C04-8A3083E1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FBF1-2EA2-45D6-9B29-DF0253A4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C4477-D28B-4E58-AB1E-63B674FDC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421D0-CAF8-40D8-B971-0B61E88E0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79961-9C55-4120-862B-4B46E7C3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9FD8-0936-4E34-9C11-1E3CB39F0B5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98207-E9D6-48C1-9D1D-F60BC0C7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4AF08-232F-4A8C-9495-5EFD42FC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5273-7879-4A7E-8C04-8A3083E1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4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7AA6B-72AE-4C79-A787-D52C22A9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1F3C1-5366-42E5-928B-F168B1FE0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67C6D-2595-44EE-A1AA-C3AE178B3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62AD3-3565-4052-99D8-C2EB191EA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39D94-DD68-4204-99D1-1C978B154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45B81-D59D-4D1A-AC2C-F7BAD3A1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9FD8-0936-4E34-9C11-1E3CB39F0B5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9C58A-9E67-4ACC-A92B-9FADC876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D881E-94C8-4656-A33A-4AF2B08A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5273-7879-4A7E-8C04-8A3083E1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1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2784-78D5-4D77-9304-875325A9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2D323-CEC6-40C4-AA6B-03987C22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9FD8-0936-4E34-9C11-1E3CB39F0B5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0436D-E882-47CF-BE2B-701F4BDE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EDC2F-5BA5-4531-A373-0CB28CAD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5273-7879-4A7E-8C04-8A3083E1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5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EAF04-C6BE-4733-93CF-F7C8576D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9FD8-0936-4E34-9C11-1E3CB39F0B5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5CA5A-9413-4986-92EC-5051AC28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0AC3A-03F7-454D-81A4-2B2875BA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5273-7879-4A7E-8C04-8A3083E1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2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2449-26AF-458D-9B6F-4855A121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111BA-7C96-4F7D-92BB-D651EF686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B04BA-8AAA-47B5-A094-9B3B7B823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3B8F8-CDCC-4C8D-AAB2-8118C251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9FD8-0936-4E34-9C11-1E3CB39F0B5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32002-9524-44C9-930B-FDE1B3DA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C9117-8A1C-4594-AB58-3AF5EBCE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5273-7879-4A7E-8C04-8A3083E1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9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6965-A780-4FBD-A819-AD77A5F7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F8F5C-C290-44A8-920A-038BA40CB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157C4-473A-4258-9EA9-9714B0BF6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4A59F-F38E-451C-8F49-65A99153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9FD8-0936-4E34-9C11-1E3CB39F0B5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5D501-A971-40B4-A797-39B993BA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7B53E-1709-4A1C-9B03-6C59700C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5273-7879-4A7E-8C04-8A3083E1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1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64D48-9E37-4CC1-8778-EEF3A60F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E078E-0014-4B4D-B69D-8C51C41DE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C90C-8CD4-4713-AB73-59789586C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59FD8-0936-4E34-9C11-1E3CB39F0B5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F4E41-489F-4AC1-A587-ABC7256CD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0287D-60FF-4D77-81E9-3EFF26661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F5273-7879-4A7E-8C04-8A3083E1A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6716-24D0-44F6-B855-5FC712875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698BD-DEE0-4455-ACBB-82293E793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F412846-124E-4209-9F98-AA398ED0C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2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Bradley</dc:creator>
  <cp:lastModifiedBy>Laura Bradley</cp:lastModifiedBy>
  <cp:revision>1</cp:revision>
  <dcterms:created xsi:type="dcterms:W3CDTF">2019-02-28T20:02:03Z</dcterms:created>
  <dcterms:modified xsi:type="dcterms:W3CDTF">2019-02-28T20:03:11Z</dcterms:modified>
</cp:coreProperties>
</file>